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71" r:id="rId5"/>
    <p:sldId id="260" r:id="rId6"/>
    <p:sldId id="261" r:id="rId7"/>
    <p:sldId id="259" r:id="rId8"/>
    <p:sldId id="279" r:id="rId9"/>
    <p:sldId id="280" r:id="rId10"/>
    <p:sldId id="265" r:id="rId11"/>
    <p:sldId id="266" r:id="rId12"/>
    <p:sldId id="264" r:id="rId13"/>
    <p:sldId id="275" r:id="rId14"/>
    <p:sldId id="278" r:id="rId15"/>
    <p:sldId id="262" r:id="rId16"/>
    <p:sldId id="263" r:id="rId17"/>
    <p:sldId id="273" r:id="rId18"/>
    <p:sldId id="267" r:id="rId19"/>
    <p:sldId id="274" r:id="rId20"/>
    <p:sldId id="276" r:id="rId21"/>
    <p:sldId id="269"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6" autoAdjust="0"/>
    <p:restoredTop sz="57743" autoAdjust="0"/>
  </p:normalViewPr>
  <p:slideViewPr>
    <p:cSldViewPr snapToGrid="0">
      <p:cViewPr varScale="1">
        <p:scale>
          <a:sx n="64" d="100"/>
          <a:sy n="64" d="100"/>
        </p:scale>
        <p:origin x="38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0" indent="0">
              <a:buNone/>
            </a:pPr>
            <a:r>
              <a:rPr lang="en-US" baseline="0" dirty="0"/>
              <a:t>3.  [Provide a few examples of City correction and Brewery correction.]</a:t>
            </a:r>
          </a:p>
          <a:p>
            <a:pPr marL="0" indent="0">
              <a:buNone/>
            </a:pPr>
            <a:endParaRPr lang="en-US" baseline="0" dirty="0"/>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3</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medians per state are West Virginia, New Mexico, and Michigan, all tied (.062). </a:t>
            </a:r>
          </a:p>
          <a:p>
            <a:endParaRPr lang="en-US" dirty="0"/>
          </a:p>
          <a:p>
            <a:r>
              <a:rPr lang="en-US" dirty="0"/>
              <a:t>The state with the lowest median ABV is Utah, with .04. Following Utah is New Jersey (.046), then Kansas, North Dakota, and Wyoming all tied with .05.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a:t>
            </a: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Oregon has the highest rating of International Bitterness Units (IBU) compared to the other states (138), also followed closely by Virginia (135), and also followed by </a:t>
            </a:r>
            <a:r>
              <a:rPr lang="en-US" dirty="0" err="1"/>
              <a:t>Massachussetts</a:t>
            </a:r>
            <a:r>
              <a:rPr lang="en-US" dirty="0"/>
              <a:t> (130) and Ohio (126). The state with the lowest IBU is Arkansas (39), followed by Delaware (52), Louisiana (60), and Tennessee (61), putting Tennessee in the bottom 5 for Alcohol by volume as well as International Bitterness Units. </a:t>
            </a:r>
          </a:p>
        </p:txBody>
      </p:sp>
      <p:sp>
        <p:nvSpPr>
          <p:cNvPr id="4" name="Slide Number Placeholder 3"/>
          <p:cNvSpPr>
            <a:spLocks noGrp="1"/>
          </p:cNvSpPr>
          <p:nvPr>
            <p:ph type="sldNum" sz="quarter" idx="10"/>
          </p:nvPr>
        </p:nvSpPr>
        <p:spPr/>
        <p:txBody>
          <a:bodyPr/>
          <a:lstStyle/>
          <a:p>
            <a:fld id="{31C603A2-D746-6843-8C3C-7E3E49777483}" type="slidenum">
              <a:rPr lang="en-US" smtClean="0"/>
              <a:t>13</a:t>
            </a:fld>
            <a:endParaRPr lang="en-US"/>
          </a:p>
        </p:txBody>
      </p:sp>
    </p:spTree>
    <p:extLst>
      <p:ext uri="{BB962C8B-B14F-4D97-AF65-F5344CB8AC3E}">
        <p14:creationId xmlns:p14="http://schemas.microsoft.com/office/powerpoint/2010/main" val="305984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a:t>
            </a:r>
            <a:r>
              <a:rPr lang="en-US" dirty="0" err="1"/>
              <a:t>espectively</a:t>
            </a:r>
            <a:r>
              <a:rPr lang="en-US" dirty="0"/>
              <a:t>, which means that a large portion of the beers in this dataset are between 5-6% alcohol by volume.</a:t>
            </a:r>
          </a:p>
          <a:p>
            <a:endParaRPr lang="en-US" dirty="0"/>
          </a:p>
          <a:p>
            <a:r>
              <a:rPr lang="en-US" dirty="0"/>
              <a:t>Of the 2366 beers in the dataset, 62 of them were missing ABV information, which is marginally small (roughly 2.6%).</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155170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creativecommons.org/licenses/by-nc-sa/3.0/" TargetMode="External"/><Relationship Id="rId4" Type="http://schemas.openxmlformats.org/officeDocument/2006/relationships/hyperlink" Target="http://fcmdsc.wordpress.com/2009/11/22/the-kingdom-of-colorad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Map_of_Oregon_NA.p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elgourmeturbano.blogspot.com.ar/2015/05/7-mitos-sobre-la-cerveza-son-desmentidos.html"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6"/>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Large Portion of Beer between 5-6%</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a:t>
            </a:r>
            <a:r>
              <a:rPr lang="en-US" sz="1600" u="sng" dirty="0"/>
              <a:t>Kansas</a:t>
            </a:r>
            <a:r>
              <a:rPr lang="en-US" sz="1600" dirty="0"/>
              <a:t> (20)</a:t>
            </a:r>
          </a:p>
          <a:p>
            <a:pPr lvl="1"/>
            <a:r>
              <a:rPr lang="en-US" sz="1600" dirty="0"/>
              <a:t>Arizona (20.5)</a:t>
            </a:r>
          </a:p>
          <a:p>
            <a:pPr lvl="1"/>
            <a:r>
              <a:rPr lang="en-US" sz="1600" dirty="0"/>
              <a:t>Wyoming (21)</a:t>
            </a:r>
          </a:p>
          <a:p>
            <a:pPr lvl="1"/>
            <a:r>
              <a:rPr lang="en-US" sz="1600" dirty="0"/>
              <a:t>Hawaii (23)</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338667" y="1608668"/>
            <a:ext cx="3948199" cy="4690532"/>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id="{82731561-2B5D-4529-AF2A-4D937BBB5365}"/>
              </a:ext>
            </a:extLst>
          </p:cNvPr>
          <p:cNvSpPr txBox="1"/>
          <p:nvPr/>
        </p:nvSpPr>
        <p:spPr>
          <a:xfrm>
            <a:off x="8867086" y="5692798"/>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Castle_Rock_Brewery_-_Nottingham_-_England_-_2004-11-04.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2123</TotalTime>
  <Words>2052</Words>
  <Application>Microsoft Office PowerPoint</Application>
  <PresentationFormat>Widescreen</PresentationFormat>
  <Paragraphs>191</Paragraphs>
  <Slides>22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Mesh</vt:lpstr>
      <vt:lpstr>Trends and climate of US Breweries</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Pafford, Jodi</cp:lastModifiedBy>
  <cp:revision>48</cp:revision>
  <dcterms:created xsi:type="dcterms:W3CDTF">2018-06-20T02:52:10Z</dcterms:created>
  <dcterms:modified xsi:type="dcterms:W3CDTF">2018-06-26T16:45:43Z</dcterms:modified>
</cp:coreProperties>
</file>